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sldIdLst>
    <p:sldId id="256" r:id="rId2"/>
    <p:sldId id="258" r:id="rId3"/>
    <p:sldId id="260" r:id="rId4"/>
    <p:sldId id="262" r:id="rId5"/>
    <p:sldId id="270" r:id="rId6"/>
    <p:sldId id="272" r:id="rId7"/>
    <p:sldId id="273" r:id="rId8"/>
    <p:sldId id="277" r:id="rId9"/>
    <p:sldId id="279" r:id="rId10"/>
    <p:sldId id="265" r:id="rId11"/>
    <p:sldId id="266" r:id="rId12"/>
    <p:sldId id="275" r:id="rId13"/>
    <p:sldId id="276" r:id="rId14"/>
    <p:sldId id="280" r:id="rId15"/>
    <p:sldId id="28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6" autoAdjust="0"/>
    <p:restoredTop sz="94713" autoAdjust="0"/>
  </p:normalViewPr>
  <p:slideViewPr>
    <p:cSldViewPr>
      <p:cViewPr varScale="1">
        <p:scale>
          <a:sx n="58" d="100"/>
          <a:sy n="58" d="100"/>
        </p:scale>
        <p:origin x="172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E98FF-1A34-4864-A352-1584A430FAE6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4A11B-B1EC-4C9D-A365-E6AE9F3A4A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074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4A11B-B1EC-4C9D-A365-E6AE9F3A4A5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845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69CE-D508-4386-A027-450DB9645675}" type="datetime1">
              <a:rPr lang="ru-RU" smtClean="0"/>
              <a:pPr/>
              <a:t>20.02.2019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8F74A9-311F-47D5-AD77-89E4A35C47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D8800-0C24-4553-909C-5F4A444AB7D9}" type="datetime1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74A9-311F-47D5-AD77-89E4A35C4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216D2-4215-4A49-9C92-8E3452D68F5E}" type="datetime1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74A9-311F-47D5-AD77-89E4A35C4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54DA27-BE1D-4DCB-ABED-ECB72D11A22A}" type="datetime1">
              <a:rPr lang="ru-RU" smtClean="0"/>
              <a:pPr/>
              <a:t>20.02.2019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48F74A9-311F-47D5-AD77-89E4A35C47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4A67-94D7-41B3-9C0E-3E1BE120D989}" type="datetime1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74A9-311F-47D5-AD77-89E4A35C47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A740-3480-45C8-A02F-720EEA2EC5CA}" type="datetime1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74A9-311F-47D5-AD77-89E4A35C47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Click="0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74A9-311F-47D5-AD77-89E4A35C47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C2BD-365B-4D9A-891A-F1B722B0D51E}" type="datetime1">
              <a:rPr lang="ru-RU" smtClean="0"/>
              <a:pPr/>
              <a:t>20.02.2019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7AED-1582-4BE0-AFDA-5E0C2EDB54AF}" type="datetime1">
              <a:rPr lang="ru-RU" smtClean="0"/>
              <a:pPr/>
              <a:t>20.02.2019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74A9-311F-47D5-AD77-89E4A35C47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56C0-8B7A-4885-A55A-FB15670B9518}" type="datetime1">
              <a:rPr lang="ru-RU" smtClean="0"/>
              <a:pPr/>
              <a:t>20.02.2019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74A9-311F-47D5-AD77-89E4A35C4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F78B9D6-AD88-4FAC-9688-94E9896CECAD}" type="datetime1">
              <a:rPr lang="ru-RU" smtClean="0"/>
              <a:pPr/>
              <a:t>20.02.2019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8F74A9-311F-47D5-AD77-89E4A35C47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046B-D799-4AF8-B107-8969C4B981A4}" type="datetime1">
              <a:rPr lang="ru-RU" smtClean="0"/>
              <a:pPr/>
              <a:t>20.02.2019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8F74A9-311F-47D5-AD77-89E4A35C47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AE8446B-9DD6-47B6-B1E4-CAF34AAC9DDB}" type="datetime1">
              <a:rPr lang="ru-RU" smtClean="0"/>
              <a:pPr/>
              <a:t>20.02.2019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48F74A9-311F-47D5-AD77-89E4A35C47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 advClick="0" advTm="0"/>
  <p:hf sldNum="0"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8.png"/><Relationship Id="rId3" Type="http://schemas.openxmlformats.org/officeDocument/2006/relationships/audio" Target="file:///H:\3.&#1042;&#1086;&#1089;&#1090;&#1086;&#1095;&#1085;&#1072;&#1103;%20&#1076;&#1086;%2040%20&#1089;&#1077;&#1082;&#1091;&#1085;&#1076;&#1099;.mp3" TargetMode="External"/><Relationship Id="rId7" Type="http://schemas.openxmlformats.org/officeDocument/2006/relationships/notesSlide" Target="../notesSlides/notesSlide1.xml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audio" Target="../media/media1.WAV"/><Relationship Id="rId16" Type="http://schemas.openxmlformats.org/officeDocument/2006/relationships/image" Target="../media/image11.png"/><Relationship Id="rId1" Type="http://schemas.microsoft.com/office/2007/relationships/media" Target="../media/media1.WAV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microsoft.com/office/2007/relationships/media" Target="../media/media2.mp3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audio" Target="NULL" TargetMode="Externa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Александр\Desktop\154394__game-of-chess_p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542925"/>
            <a:ext cx="8715436" cy="577215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500042"/>
            <a:ext cx="8305800" cy="500066"/>
          </a:xfrm>
        </p:spPr>
        <p:txBody>
          <a:bodyPr/>
          <a:lstStyle/>
          <a:p>
            <a:r>
              <a:rPr lang="ru-RU" b="1">
                <a:solidFill>
                  <a:schemeClr val="tx1"/>
                </a:solidFill>
              </a:rPr>
              <a:t>Расскажем вам легенду как появились шахматы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685800" y="571480"/>
            <a:ext cx="7772400" cy="1500198"/>
          </a:xfrm>
        </p:spPr>
        <p:txBody>
          <a:bodyPr>
            <a:noAutofit/>
          </a:bodyPr>
          <a:lstStyle/>
          <a:p>
            <a:r>
              <a:rPr lang="ru-RU" sz="7200" b="1">
                <a:solidFill>
                  <a:schemeClr val="tx1"/>
                </a:solidFill>
              </a:rPr>
              <a:t>История шахмат </a:t>
            </a:r>
            <a:endParaRPr lang="ru-RU" sz="7200" b="1" dirty="0">
              <a:solidFill>
                <a:schemeClr val="tx1"/>
              </a:solidFill>
            </a:endParaRPr>
          </a:p>
        </p:txBody>
      </p:sp>
      <p:pic>
        <p:nvPicPr>
          <p:cNvPr id="9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2" name="3.Восточная до 40 секунды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3" name="3.Восточная до 40 секунды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4" name="3.Восточная до 40 секунды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5" name="3.Восточная до 40 секунды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3.Восточная до 40 секунды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3.Восточная до 40 секунды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6" name="3.Восточная до 40 секунды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3.Восточная до 40 секунды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77562.5625"/>
                </p14:media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63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numSld="999"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numSld="999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numSld="999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numSld="999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7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картинки история шахмат\81339574_3911698_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785795"/>
            <a:ext cx="5214974" cy="428627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871558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chemeClr val="bg1"/>
                </a:solidFill>
              </a:rPr>
              <a:t/>
            </a:r>
            <a:br>
              <a:rPr lang="ru-RU" sz="2700" dirty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/>
            </a:r>
            <a:br>
              <a:rPr lang="ru-RU" sz="2700" dirty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/>
            </a:r>
            <a:br>
              <a:rPr lang="ru-RU" sz="2700" dirty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/>
            </a:r>
            <a:br>
              <a:rPr lang="ru-RU" sz="2700" dirty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57166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Мудрец рассказал   об этой игре. </a:t>
            </a:r>
            <a:r>
              <a:rPr lang="ru-RU" sz="2400" b="1" dirty="0" err="1">
                <a:solidFill>
                  <a:schemeClr val="bg1"/>
                </a:solidFill>
              </a:rPr>
              <a:t>Баграму</a:t>
            </a:r>
            <a:r>
              <a:rPr lang="ru-RU" sz="2400" b="1" dirty="0">
                <a:solidFill>
                  <a:schemeClr val="bg1"/>
                </a:solidFill>
              </a:rPr>
              <a:t> очень понравились </a:t>
            </a:r>
            <a:r>
              <a:rPr lang="ru-RU" sz="2400" b="1" dirty="0" err="1">
                <a:solidFill>
                  <a:schemeClr val="bg1"/>
                </a:solidFill>
              </a:rPr>
              <a:t>шахматы.С</a:t>
            </a:r>
            <a:r>
              <a:rPr lang="ru-RU" sz="2400" b="1" dirty="0">
                <a:solidFill>
                  <a:schemeClr val="bg1"/>
                </a:solidFill>
              </a:rPr>
              <a:t> тех пор в Индии перестали войны.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5214950"/>
            <a:ext cx="82153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Велел Баграм  своим </a:t>
            </a:r>
            <a:r>
              <a:rPr lang="ru-RU" sz="2000" b="1" dirty="0" err="1">
                <a:solidFill>
                  <a:schemeClr val="bg1"/>
                </a:solidFill>
              </a:rPr>
              <a:t>подданым</a:t>
            </a:r>
            <a:r>
              <a:rPr lang="ru-RU" sz="2000" b="1" dirty="0">
                <a:solidFill>
                  <a:schemeClr val="bg1"/>
                </a:solidFill>
              </a:rPr>
              <a:t> научиться этой игре и теперь вел бои на шахматной доске. Захотел он отблагодарить  мудреца и спросил </a:t>
            </a:r>
            <a:r>
              <a:rPr lang="ru-RU" sz="2000" b="1" dirty="0" err="1">
                <a:solidFill>
                  <a:schemeClr val="bg1"/>
                </a:solidFill>
              </a:rPr>
              <a:t>его,какую</a:t>
            </a:r>
            <a:r>
              <a:rPr lang="ru-RU" sz="2000" b="1" dirty="0">
                <a:solidFill>
                  <a:schemeClr val="bg1"/>
                </a:solidFill>
              </a:rPr>
              <a:t>  бы он хотел получить награду.</a:t>
            </a:r>
            <a:endParaRPr lang="ru-RU" sz="2000" dirty="0"/>
          </a:p>
        </p:txBody>
      </p:sp>
    </p:spTree>
  </p:cSld>
  <p:clrMapOvr>
    <a:masterClrMapping/>
  </p:clrMapOvr>
  <p:transition spd="slow" advClick="0" advTm="28819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картинки история шахмат\image0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6929486" cy="485778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57167"/>
            <a:ext cx="8286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Мудрец велел положить на первую клетку шахматной доски одно пшеничное </a:t>
            </a:r>
            <a:r>
              <a:rPr lang="ru-RU" sz="2000" b="1" dirty="0" err="1">
                <a:solidFill>
                  <a:schemeClr val="bg1"/>
                </a:solidFill>
              </a:rPr>
              <a:t>зернышко,на</a:t>
            </a:r>
            <a:r>
              <a:rPr lang="ru-RU" sz="2000" b="1" dirty="0">
                <a:solidFill>
                  <a:schemeClr val="bg1"/>
                </a:solidFill>
              </a:rPr>
              <a:t> вторую два </a:t>
            </a:r>
            <a:r>
              <a:rPr lang="ru-RU" sz="2000" b="1" dirty="0" err="1">
                <a:solidFill>
                  <a:schemeClr val="bg1"/>
                </a:solidFill>
              </a:rPr>
              <a:t>зернышка,на</a:t>
            </a:r>
            <a:r>
              <a:rPr lang="ru-RU" sz="2000" b="1" dirty="0">
                <a:solidFill>
                  <a:schemeClr val="bg1"/>
                </a:solidFill>
              </a:rPr>
              <a:t> третью четыре, и на каждую последующую клетку  в 2 раза зерна больше.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5500703"/>
            <a:ext cx="82153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Вот так ты ценишь мою щедрость –обиделся Баграм.  Хорошо, я дам тебе столько зерен, сколько ты просишь. Когда слуги подсчитали, оказалось что зерна нужно было столько много, больше чем песчинок в пустыне.</a:t>
            </a:r>
            <a:endParaRPr lang="ru-RU" sz="20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1500166" y="6357958"/>
            <a:ext cx="142876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7844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Вот такая легенда.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С тех пор в шахматы играют и взрослые и дети.</a:t>
            </a:r>
          </a:p>
        </p:txBody>
      </p:sp>
      <p:sp>
        <p:nvSpPr>
          <p:cNvPr id="7170" name="AutoShape 2" descr="http://%D1%82%D0%B5%D1%80%D1%80%D0%B8%D1%82%D0%BE%D1%80%D0%B8%D1%8F%D1%88%D0%B0%D1%85%D0%BC%D0%B0%D1%82.%D1%80%D1%84/uploads/images/00/00/37/2013/06/14/768ab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 descr="C:\Users\Александр\Desktop\768ab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36"/>
            <a:ext cx="4643470" cy="450059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2928934"/>
            <a:ext cx="4429125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8329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3200" dirty="0">
                <a:solidFill>
                  <a:schemeClr val="bg2"/>
                </a:solidFill>
              </a:rPr>
              <a:t>1.В какой стране появились шахматы?</a:t>
            </a:r>
          </a:p>
          <a:p>
            <a:pPr>
              <a:buNone/>
            </a:pPr>
            <a:endParaRPr lang="ru-RU" sz="3200" dirty="0">
              <a:solidFill>
                <a:schemeClr val="bg2"/>
              </a:solidFill>
            </a:endParaRPr>
          </a:p>
          <a:p>
            <a:pPr>
              <a:buNone/>
            </a:pPr>
            <a:endParaRPr lang="ru-RU" sz="3200" dirty="0">
              <a:solidFill>
                <a:schemeClr val="bg2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Вам понравилась легенда?</a:t>
            </a:r>
            <a:br>
              <a:rPr lang="ru-RU" dirty="0"/>
            </a:br>
            <a:r>
              <a:rPr lang="ru-RU" dirty="0"/>
              <a:t>Давайте вместе ответим на вопросы</a:t>
            </a:r>
          </a:p>
        </p:txBody>
      </p:sp>
      <p:pic>
        <p:nvPicPr>
          <p:cNvPr id="4" name="Picture 2" descr="C:\Users\Александр\Desktop\инд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285992"/>
            <a:ext cx="6167967" cy="390049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3938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2"/>
                </a:solidFill>
              </a:rPr>
              <a:t/>
            </a:r>
            <a:br>
              <a:rPr lang="ru-RU" dirty="0">
                <a:solidFill>
                  <a:schemeClr val="bg2"/>
                </a:solidFill>
              </a:rPr>
            </a:br>
            <a:r>
              <a:rPr lang="ru-RU" dirty="0">
                <a:solidFill>
                  <a:schemeClr val="bg2"/>
                </a:solidFill>
              </a:rPr>
              <a:t/>
            </a:r>
            <a:br>
              <a:rPr lang="ru-RU" dirty="0">
                <a:solidFill>
                  <a:schemeClr val="bg2"/>
                </a:solidFill>
              </a:rPr>
            </a:br>
            <a:r>
              <a:rPr lang="ru-RU" dirty="0">
                <a:solidFill>
                  <a:schemeClr val="bg2"/>
                </a:solidFill>
              </a:rPr>
              <a:t/>
            </a:r>
            <a:br>
              <a:rPr lang="ru-RU" dirty="0">
                <a:solidFill>
                  <a:schemeClr val="bg2"/>
                </a:solidFill>
              </a:rPr>
            </a:br>
            <a:r>
              <a:rPr lang="ru-RU" dirty="0">
                <a:solidFill>
                  <a:schemeClr val="bg2"/>
                </a:solidFill>
              </a:rPr>
              <a:t/>
            </a:r>
            <a:br>
              <a:rPr lang="ru-RU" dirty="0">
                <a:solidFill>
                  <a:schemeClr val="bg2"/>
                </a:solidFill>
              </a:rPr>
            </a:br>
            <a:r>
              <a:rPr lang="ru-RU" dirty="0">
                <a:solidFill>
                  <a:schemeClr val="bg2"/>
                </a:solidFill>
              </a:rPr>
              <a:t/>
            </a:r>
            <a:br>
              <a:rPr lang="ru-RU" dirty="0">
                <a:solidFill>
                  <a:schemeClr val="bg2"/>
                </a:solidFill>
              </a:rPr>
            </a:br>
            <a:r>
              <a:rPr lang="ru-RU" dirty="0">
                <a:solidFill>
                  <a:schemeClr val="bg2"/>
                </a:solidFill>
              </a:rPr>
              <a:t/>
            </a:r>
            <a:br>
              <a:rPr lang="ru-RU" dirty="0">
                <a:solidFill>
                  <a:schemeClr val="bg2"/>
                </a:solidFill>
              </a:rPr>
            </a:br>
            <a:r>
              <a:rPr lang="ru-RU" sz="6000" dirty="0">
                <a:solidFill>
                  <a:schemeClr val="bg2"/>
                </a:solidFill>
              </a:rPr>
              <a:t>2.Скольке лет игре ?</a:t>
            </a:r>
            <a:br>
              <a:rPr lang="ru-RU" sz="6000" dirty="0">
                <a:solidFill>
                  <a:schemeClr val="bg2"/>
                </a:solidFill>
              </a:rPr>
            </a:br>
            <a:endParaRPr lang="ru-RU" dirty="0"/>
          </a:p>
        </p:txBody>
      </p:sp>
      <p:pic>
        <p:nvPicPr>
          <p:cNvPr id="2052" name="Picture 4" descr="C:\Users\Александр\Desktop\img-20150103121034-57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8000" y="1524000"/>
            <a:ext cx="8128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416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Александр\Desktop\34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776288"/>
            <a:ext cx="8572500" cy="5305425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1504"/>
          </a:xfrm>
        </p:spPr>
        <p:txBody>
          <a:bodyPr/>
          <a:lstStyle/>
          <a:p>
            <a:r>
              <a:rPr lang="ru-RU" sz="2800" dirty="0">
                <a:solidFill>
                  <a:schemeClr val="bg2"/>
                </a:solidFill>
              </a:rPr>
              <a:t>3.Сколько  армий на  шахматной доске?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>
                <a:solidFill>
                  <a:schemeClr val="bg2"/>
                </a:solidFill>
              </a:rPr>
              <a:t/>
            </a:r>
            <a:br>
              <a:rPr lang="ru-RU" sz="4400" dirty="0">
                <a:solidFill>
                  <a:schemeClr val="bg2"/>
                </a:solidFill>
              </a:rPr>
            </a:br>
            <a:r>
              <a:rPr lang="ru-RU" sz="4400" dirty="0">
                <a:solidFill>
                  <a:schemeClr val="bg2"/>
                </a:solidFill>
              </a:rPr>
              <a:t>       </a:t>
            </a:r>
            <a:endParaRPr lang="ru-RU" dirty="0"/>
          </a:p>
        </p:txBody>
      </p:sp>
    </p:spTree>
  </p:cSld>
  <p:clrMapOvr>
    <a:masterClrMapping/>
  </p:clrMapOvr>
  <p:transition spd="slow" advClick="0" advTm="8944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Александр\Desktop\Photo12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7900988" cy="59245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476673"/>
            <a:ext cx="778674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В одной далекой стране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3778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лександр\Desktop\0003-003-Indi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8286808" cy="57864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642919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А страна называется  </a:t>
            </a:r>
          </a:p>
        </p:txBody>
      </p:sp>
    </p:spTree>
  </p:cSld>
  <p:clrMapOvr>
    <a:masterClrMapping/>
  </p:clrMapOvr>
  <p:transition spd="slow" advClick="0" advTm="3664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лександр\Desktop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440" y="1071546"/>
            <a:ext cx="7703409" cy="5138737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4900" dirty="0">
                <a:solidFill>
                  <a:schemeClr val="bg2">
                    <a:lumMod val="75000"/>
                  </a:schemeClr>
                </a:solidFill>
              </a:rPr>
              <a:t>2000 лет назад 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жил-был один человек.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5865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290"/>
            <a:ext cx="464347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15074" y="152400"/>
            <a:ext cx="2471726" cy="541974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700" dirty="0">
                <a:solidFill>
                  <a:schemeClr val="bg1"/>
                </a:solidFill>
              </a:rPr>
              <a:t>Звали его раджа -БАГРАМ, по-индийски «раджа» это король.</a:t>
            </a:r>
            <a:br>
              <a:rPr lang="ru-RU" sz="2700" dirty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Он очень любил воевать со своими соседями.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slow" advClick="0" advTm="992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9065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На юге, востоке, западе, севере .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Тем самым довел Индию до разорения. Мудрецы ломали голову над тем, как остановить  войну</a:t>
            </a:r>
            <a:r>
              <a:rPr lang="ru-RU" sz="2400" dirty="0"/>
              <a:t>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098" name="Picture 2" descr="C:\Users\Александр\Desktop\1368598548_untitled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6781804" cy="508635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7114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785794"/>
            <a:ext cx="557216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4299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4400" dirty="0">
                <a:solidFill>
                  <a:schemeClr val="bg1"/>
                </a:solidFill>
              </a:rPr>
              <a:t> Был мудрец у раджи </a:t>
            </a:r>
            <a:r>
              <a:rPr lang="ru-RU" sz="4400" dirty="0" err="1">
                <a:solidFill>
                  <a:schemeClr val="bg1"/>
                </a:solidFill>
              </a:rPr>
              <a:t>Баграма</a:t>
            </a:r>
            <a:r>
              <a:rPr lang="ru-RU" sz="4400" dirty="0">
                <a:solidFill>
                  <a:schemeClr val="bg1"/>
                </a:solidFill>
              </a:rPr>
              <a:t>.</a:t>
            </a:r>
            <a:br>
              <a:rPr lang="ru-RU" sz="4400" dirty="0">
                <a:solidFill>
                  <a:schemeClr val="bg1"/>
                </a:solidFill>
              </a:rPr>
            </a:br>
            <a:r>
              <a:rPr lang="ru-RU" sz="4400" dirty="0">
                <a:solidFill>
                  <a:schemeClr val="bg1"/>
                </a:solidFill>
              </a:rPr>
              <a:t>и придумал он …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5745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андр\Desktop\img-20150103121034-57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7715304" cy="578647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638800"/>
            <a:ext cx="9144000" cy="1219200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b="1" dirty="0">
                <a:solidFill>
                  <a:schemeClr val="bg1"/>
                </a:solidFill>
              </a:rPr>
              <a:t>Игрушечную войну- </a:t>
            </a:r>
            <a:r>
              <a:rPr lang="ru-RU" sz="6700" b="1" dirty="0">
                <a:solidFill>
                  <a:schemeClr val="bg1"/>
                </a:solidFill>
              </a:rPr>
              <a:t>ШАХМАТЫ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10529" y="3244334"/>
            <a:ext cx="3722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……</a:t>
            </a:r>
          </a:p>
        </p:txBody>
      </p:sp>
    </p:spTree>
  </p:cSld>
  <p:clrMapOvr>
    <a:masterClrMapping/>
  </p:clrMapOvr>
  <p:transition spd="slow" advClick="0" advTm="3352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ександр\Desktop\feZ60s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8358246" cy="464347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3357586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85728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У каждого играющего есть своя армия-могучие слоны, </a:t>
            </a:r>
            <a:r>
              <a:rPr lang="ru-RU" sz="2400" b="1" dirty="0" err="1">
                <a:solidFill>
                  <a:schemeClr val="bg1"/>
                </a:solidFill>
              </a:rPr>
              <a:t>конница,советники,король,солдаты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И побеждает тот, кто хитрее.</a:t>
            </a:r>
          </a:p>
        </p:txBody>
      </p:sp>
    </p:spTree>
  </p:cSld>
  <p:clrMapOvr>
    <a:masterClrMapping/>
  </p:clrMapOvr>
  <p:transition spd="slow" advClick="0" advTm="10970"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308</TotalTime>
  <Words>180</Words>
  <Application>Microsoft Office PowerPoint</Application>
  <PresentationFormat>Экран (4:3)</PresentationFormat>
  <Paragraphs>32</Paragraphs>
  <Slides>15</Slides>
  <Notes>1</Notes>
  <HiddenSlides>0</HiddenSlides>
  <MMClips>9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Calibri</vt:lpstr>
      <vt:lpstr>Constantia</vt:lpstr>
      <vt:lpstr>Times New Roman</vt:lpstr>
      <vt:lpstr>Wingdings 2</vt:lpstr>
      <vt:lpstr>Бумажная</vt:lpstr>
      <vt:lpstr>История шахмат </vt:lpstr>
      <vt:lpstr>Презентация PowerPoint</vt:lpstr>
      <vt:lpstr>Презентация PowerPoint</vt:lpstr>
      <vt:lpstr>     2000 лет назад   жил-был один человек.</vt:lpstr>
      <vt:lpstr>                      Звали его раджа -БАГРАМ, по-индийски «раджа» это король. Он очень любил воевать со своими соседями. </vt:lpstr>
      <vt:lpstr>На юге, востоке, западе, севере . Тем самым довел Индию до разорения. Мудрецы ломали голову над тем, как остановить  войну. </vt:lpstr>
      <vt:lpstr>          Был мудрец у раджи Баграма. и придумал он …</vt:lpstr>
      <vt:lpstr>Игрушечную войну- ШАХМАТЫ</vt:lpstr>
      <vt:lpstr>      </vt:lpstr>
      <vt:lpstr>    </vt:lpstr>
      <vt:lpstr>Презентация PowerPoint</vt:lpstr>
      <vt:lpstr>Вот такая легенда. С тех пор в шахматы играют и взрослые и дети.</vt:lpstr>
      <vt:lpstr>Вам понравилась легенда? Давайте вместе ответим на вопросы</vt:lpstr>
      <vt:lpstr>      2.Скольке лет игре ? </vt:lpstr>
      <vt:lpstr>       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шахмат</dc:title>
  <dc:creator>Александр</dc:creator>
  <cp:lastModifiedBy>User</cp:lastModifiedBy>
  <cp:revision>38</cp:revision>
  <dcterms:created xsi:type="dcterms:W3CDTF">2014-09-30T17:57:46Z</dcterms:created>
  <dcterms:modified xsi:type="dcterms:W3CDTF">2019-02-20T05:31:58Z</dcterms:modified>
</cp:coreProperties>
</file>